
<file path=[Content_Types].xml><?xml version="1.0" encoding="utf-8"?>
<Types xmlns="http://schemas.openxmlformats.org/package/2006/content-types">
  <Default Extension="bin" ContentType="application/vnd.openxmlformats-officedocument.oleObject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28" r:id="rId2"/>
    <p:sldId id="296" r:id="rId3"/>
    <p:sldId id="325" r:id="rId4"/>
    <p:sldId id="313" r:id="rId5"/>
    <p:sldId id="316" r:id="rId6"/>
    <p:sldId id="314" r:id="rId7"/>
    <p:sldId id="315" r:id="rId8"/>
    <p:sldId id="317" r:id="rId9"/>
    <p:sldId id="319" r:id="rId10"/>
    <p:sldId id="318" r:id="rId11"/>
    <p:sldId id="320" r:id="rId12"/>
    <p:sldId id="321" r:id="rId13"/>
    <p:sldId id="322" r:id="rId14"/>
    <p:sldId id="324" r:id="rId15"/>
    <p:sldId id="326" r:id="rId16"/>
    <p:sldId id="301" r:id="rId17"/>
    <p:sldId id="310" r:id="rId18"/>
    <p:sldId id="323" r:id="rId19"/>
    <p:sldId id="312" r:id="rId20"/>
    <p:sldId id="302" r:id="rId21"/>
    <p:sldId id="303" r:id="rId22"/>
    <p:sldId id="327" r:id="rId23"/>
  </p:sldIdLst>
  <p:sldSz cx="9144000" cy="7010400"/>
  <p:notesSz cx="9144000" cy="70104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7" d="100"/>
          <a:sy n="57" d="100"/>
        </p:scale>
        <p:origin x="1698" y="4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wm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06180" y="435886"/>
            <a:ext cx="8331639" cy="4648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925824"/>
            <a:ext cx="6400800" cy="175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1645"/>
              </a:lnSpc>
            </a:pPr>
            <a:r>
              <a:rPr spc="-5" dirty="0"/>
              <a:t>Prof.ssa</a:t>
            </a:r>
            <a:r>
              <a:rPr spc="-15" dirty="0"/>
              <a:t> </a:t>
            </a:r>
            <a:r>
              <a:rPr spc="-5" dirty="0"/>
              <a:t>M.</a:t>
            </a:r>
            <a:r>
              <a:rPr spc="-15" dirty="0"/>
              <a:t> </a:t>
            </a:r>
            <a:r>
              <a:rPr spc="-5" dirty="0"/>
              <a:t>Di</a:t>
            </a:r>
            <a:r>
              <a:rPr spc="-10" dirty="0"/>
              <a:t> </a:t>
            </a:r>
            <a:r>
              <a:rPr spc="-5" dirty="0"/>
              <a:t>Nicola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1645"/>
              </a:lnSpc>
            </a:pPr>
            <a:r>
              <a:rPr spc="-5" dirty="0"/>
              <a:t>Prof.ssa</a:t>
            </a:r>
            <a:r>
              <a:rPr spc="-15" dirty="0"/>
              <a:t> </a:t>
            </a:r>
            <a:r>
              <a:rPr spc="-5" dirty="0"/>
              <a:t>M.</a:t>
            </a:r>
            <a:r>
              <a:rPr spc="-15" dirty="0"/>
              <a:t> </a:t>
            </a:r>
            <a:r>
              <a:rPr spc="-5" dirty="0"/>
              <a:t>Di</a:t>
            </a:r>
            <a:r>
              <a:rPr spc="-10" dirty="0"/>
              <a:t> </a:t>
            </a:r>
            <a:r>
              <a:rPr spc="-5" dirty="0"/>
              <a:t>Nicola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612392"/>
            <a:ext cx="3977640" cy="46268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612392"/>
            <a:ext cx="3977640" cy="46268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1645"/>
              </a:lnSpc>
            </a:pPr>
            <a:r>
              <a:rPr spc="-5" dirty="0"/>
              <a:t>Prof.ssa</a:t>
            </a:r>
            <a:r>
              <a:rPr spc="-15" dirty="0"/>
              <a:t> </a:t>
            </a:r>
            <a:r>
              <a:rPr spc="-5" dirty="0"/>
              <a:t>M.</a:t>
            </a:r>
            <a:r>
              <a:rPr spc="-15" dirty="0"/>
              <a:t> </a:t>
            </a:r>
            <a:r>
              <a:rPr spc="-5" dirty="0"/>
              <a:t>Di</a:t>
            </a:r>
            <a:r>
              <a:rPr spc="-10" dirty="0"/>
              <a:t> </a:t>
            </a:r>
            <a:r>
              <a:rPr spc="-5" dirty="0"/>
              <a:t>Nicola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1645"/>
              </a:lnSpc>
            </a:pPr>
            <a:r>
              <a:rPr spc="-5" dirty="0"/>
              <a:t>Prof.ssa</a:t>
            </a:r>
            <a:r>
              <a:rPr spc="-15" dirty="0"/>
              <a:t> </a:t>
            </a:r>
            <a:r>
              <a:rPr spc="-5" dirty="0"/>
              <a:t>M.</a:t>
            </a:r>
            <a:r>
              <a:rPr spc="-15" dirty="0"/>
              <a:t> </a:t>
            </a:r>
            <a:r>
              <a:rPr spc="-5" dirty="0"/>
              <a:t>Di</a:t>
            </a:r>
            <a:r>
              <a:rPr spc="-10" dirty="0"/>
              <a:t> </a:t>
            </a:r>
            <a:r>
              <a:rPr spc="-5" dirty="0"/>
              <a:t>Nicola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1645"/>
              </a:lnSpc>
            </a:pPr>
            <a:r>
              <a:rPr spc="-5" dirty="0"/>
              <a:t>Prof.ssa</a:t>
            </a:r>
            <a:r>
              <a:rPr spc="-15" dirty="0"/>
              <a:t> </a:t>
            </a:r>
            <a:r>
              <a:rPr spc="-5" dirty="0"/>
              <a:t>M.</a:t>
            </a:r>
            <a:r>
              <a:rPr spc="-15" dirty="0"/>
              <a:t> </a:t>
            </a:r>
            <a:r>
              <a:rPr spc="-5" dirty="0"/>
              <a:t>Di</a:t>
            </a:r>
            <a:r>
              <a:rPr spc="-10" dirty="0"/>
              <a:t> </a:t>
            </a:r>
            <a:r>
              <a:rPr spc="-5" dirty="0"/>
              <a:t>Nicola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37905" y="1765574"/>
            <a:ext cx="7868189" cy="746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65489" y="1774310"/>
            <a:ext cx="8237855" cy="38944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730968" y="6436666"/>
            <a:ext cx="1683385" cy="2241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1645"/>
              </a:lnSpc>
            </a:pPr>
            <a:r>
              <a:rPr spc="-5" dirty="0"/>
              <a:t>Prof.ssa</a:t>
            </a:r>
            <a:r>
              <a:rPr spc="-15" dirty="0"/>
              <a:t> </a:t>
            </a:r>
            <a:r>
              <a:rPr spc="-5" dirty="0"/>
              <a:t>M.</a:t>
            </a:r>
            <a:r>
              <a:rPr spc="-15" dirty="0"/>
              <a:t> </a:t>
            </a:r>
            <a:r>
              <a:rPr spc="-5" dirty="0"/>
              <a:t>Di</a:t>
            </a:r>
            <a:r>
              <a:rPr spc="-10" dirty="0"/>
              <a:t> </a:t>
            </a:r>
            <a:r>
              <a:rPr spc="-5" dirty="0"/>
              <a:t>Nicola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519672"/>
            <a:ext cx="2103120" cy="350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519672"/>
            <a:ext cx="2103120" cy="350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image" Target="../media/image19.wmf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acile">
            <a:hlinkClick r:id="" action="ppaction://media"/>
            <a:extLst>
              <a:ext uri="{FF2B5EF4-FFF2-40B4-BE49-F238E27FC236}">
                <a16:creationId xmlns:a16="http://schemas.microsoft.com/office/drawing/2014/main" id="{711CAF30-FF36-43DE-B6CD-3FC9E37616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" y="533400"/>
            <a:ext cx="9076267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19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4C1704-BC49-308B-8291-D9B6C985E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09" y="499643"/>
            <a:ext cx="9002381" cy="601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413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42B9DD-6FF1-7CDC-6541-FCD9DF526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0402"/>
            <a:ext cx="9144000" cy="612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7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0841F7-FCF4-9342-9A6F-525C800F7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1" y="337695"/>
            <a:ext cx="9088118" cy="633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336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7DE517-E48B-A8EC-78CD-7CA6432499AE}"/>
              </a:ext>
            </a:extLst>
          </p:cNvPr>
          <p:cNvSpPr txBox="1"/>
          <p:nvPr/>
        </p:nvSpPr>
        <p:spPr>
          <a:xfrm>
            <a:off x="979000" y="125029"/>
            <a:ext cx="7086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/>
              <a:t>ES1: RISOLVERE IL SISTEMA DI EQUAZIONI – LET’S GO</a:t>
            </a:r>
            <a:endParaRPr lang="it-IT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9397D9-BE35-9E30-7967-0EAABF487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00200"/>
            <a:ext cx="7368201" cy="514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868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D883A2-1F29-1900-2D75-29CD3124E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42" y="1136132"/>
            <a:ext cx="8739716" cy="473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952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068823-F4DB-DE6C-D1D9-458341E1BAC3}"/>
              </a:ext>
            </a:extLst>
          </p:cNvPr>
          <p:cNvSpPr txBox="1"/>
          <p:nvPr/>
        </p:nvSpPr>
        <p:spPr>
          <a:xfrm>
            <a:off x="914400" y="152400"/>
            <a:ext cx="7620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COME FACCIAMO A CAPIRE SE LE PERFORMACE DEL MIO MODELLO SARANNO OTTIMALI ANCHE CON NUOVI DATI SENZA LABEL?</a:t>
            </a:r>
            <a:endParaRPr lang="it-IT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89BCE2-0AD9-AAEC-45C5-68D6572EC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759" y="3124200"/>
            <a:ext cx="5058481" cy="339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93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F21D094-A6C3-E943-9E03-5A894D09A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0"/>
            <a:ext cx="5296277" cy="3048000"/>
          </a:xfrm>
          <a:prstGeom prst="rect">
            <a:avLst/>
          </a:prstGeom>
        </p:spPr>
      </p:pic>
      <p:pic>
        <p:nvPicPr>
          <p:cNvPr id="5" name="Picture 2" descr="Splitting data into training data and testing data">
            <a:extLst>
              <a:ext uri="{FF2B5EF4-FFF2-40B4-BE49-F238E27FC236}">
                <a16:creationId xmlns:a16="http://schemas.microsoft.com/office/drawing/2014/main" id="{7FB14327-B52C-C59C-1A2D-FF593F37D9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15825" r="5834" b="15795"/>
          <a:stretch/>
        </p:blipFill>
        <p:spPr bwMode="auto">
          <a:xfrm>
            <a:off x="838200" y="3352800"/>
            <a:ext cx="78486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502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4D13906E-9B3F-B1E5-0E87-FB8DF4B25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60" y="644513"/>
            <a:ext cx="8643056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2F22F69-D03B-7DF3-76FC-EC3E124955CF}"/>
              </a:ext>
            </a:extLst>
          </p:cNvPr>
          <p:cNvSpPr txBox="1"/>
          <p:nvPr/>
        </p:nvSpPr>
        <p:spPr>
          <a:xfrm>
            <a:off x="533400" y="4191000"/>
            <a:ext cx="12192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dirty="0"/>
              <a:t>Modello allenato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531FF57-90DF-28ED-37E2-896601D295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7400" y="3888478"/>
            <a:ext cx="1266834" cy="1171584"/>
          </a:xfrm>
          <a:prstGeom prst="rect">
            <a:avLst/>
          </a:prstGeom>
        </p:spPr>
      </p:pic>
      <p:sp>
        <p:nvSpPr>
          <p:cNvPr id="7" name="Freccia a destra 6">
            <a:extLst>
              <a:ext uri="{FF2B5EF4-FFF2-40B4-BE49-F238E27FC236}">
                <a16:creationId xmlns:a16="http://schemas.microsoft.com/office/drawing/2014/main" id="{753566D1-AE2B-8EC2-99D8-9B5F68EF5E12}"/>
              </a:ext>
            </a:extLst>
          </p:cNvPr>
          <p:cNvSpPr/>
          <p:nvPr/>
        </p:nvSpPr>
        <p:spPr>
          <a:xfrm>
            <a:off x="1829915" y="4457700"/>
            <a:ext cx="228600" cy="762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BB712548-963D-71A5-FAFB-04C2B57D4F5B}"/>
              </a:ext>
            </a:extLst>
          </p:cNvPr>
          <p:cNvSpPr/>
          <p:nvPr/>
        </p:nvSpPr>
        <p:spPr>
          <a:xfrm>
            <a:off x="3400434" y="4453836"/>
            <a:ext cx="228600" cy="762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31821A18-13BF-3D72-C4C4-2E9AADD1F1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6238" r="-2174"/>
          <a:stretch/>
        </p:blipFill>
        <p:spPr>
          <a:xfrm>
            <a:off x="3705234" y="4175228"/>
            <a:ext cx="447677" cy="709616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3624F3C-3923-65F5-6CCF-CD7838F4E173}"/>
              </a:ext>
            </a:extLst>
          </p:cNvPr>
          <p:cNvSpPr txBox="1"/>
          <p:nvPr/>
        </p:nvSpPr>
        <p:spPr>
          <a:xfrm>
            <a:off x="3629034" y="3821668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>
                <a:solidFill>
                  <a:srgbClr val="FF0000"/>
                </a:solidFill>
              </a:rPr>
              <a:t>y_pred</a:t>
            </a:r>
            <a:endParaRPr lang="it-IT" b="1" dirty="0">
              <a:solidFill>
                <a:srgbClr val="FF0000"/>
              </a:solidFill>
            </a:endParaRPr>
          </a:p>
        </p:txBody>
      </p:sp>
      <p:graphicFrame>
        <p:nvGraphicFramePr>
          <p:cNvPr id="12" name="Oggetto 11">
            <a:extLst>
              <a:ext uri="{FF2B5EF4-FFF2-40B4-BE49-F238E27FC236}">
                <a16:creationId xmlns:a16="http://schemas.microsoft.com/office/drawing/2014/main" id="{A6B3E73C-6FB3-3AC7-0C40-6DBB989EAF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3743413"/>
              </p:ext>
            </p:extLst>
          </p:nvPr>
        </p:nvGraphicFramePr>
        <p:xfrm>
          <a:off x="3733800" y="5105400"/>
          <a:ext cx="533400" cy="94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Immagine bitmap" r:id="rId6" imgW="533520" imgH="942840" progId="Paint.Picture">
                  <p:embed/>
                </p:oleObj>
              </mc:Choice>
              <mc:Fallback>
                <p:oleObj name="Immagine bitmap" r:id="rId6" imgW="533520" imgH="9428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33800" y="5105400"/>
                        <a:ext cx="533400" cy="942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070C9C0-AF27-A765-420C-57BAA79FFD8D}"/>
              </a:ext>
            </a:extLst>
          </p:cNvPr>
          <p:cNvSpPr txBox="1"/>
          <p:nvPr/>
        </p:nvSpPr>
        <p:spPr>
          <a:xfrm>
            <a:off x="4479588" y="4343400"/>
            <a:ext cx="1692612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dirty="0"/>
              <a:t>Confronto (</a:t>
            </a:r>
            <a:r>
              <a:rPr lang="it-IT" dirty="0" err="1"/>
              <a:t>y_pred</a:t>
            </a:r>
            <a:r>
              <a:rPr lang="it-IT" dirty="0"/>
              <a:t> </a:t>
            </a:r>
            <a:r>
              <a:rPr lang="it-IT" dirty="0" err="1"/>
              <a:t>y_test</a:t>
            </a:r>
            <a:r>
              <a:rPr lang="it-IT" dirty="0"/>
              <a:t> )</a:t>
            </a:r>
          </a:p>
          <a:p>
            <a:r>
              <a:rPr lang="it-IT" dirty="0"/>
              <a:t>per valutare errori 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E6A9CC0B-A75B-77AD-A0E6-F21E9BAC0C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0480" y="3914869"/>
            <a:ext cx="1427210" cy="259956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17ECA3-238F-0DAD-ED72-0793B92C64E8}"/>
              </a:ext>
            </a:extLst>
          </p:cNvPr>
          <p:cNvSpPr txBox="1"/>
          <p:nvPr/>
        </p:nvSpPr>
        <p:spPr>
          <a:xfrm>
            <a:off x="542934" y="206123"/>
            <a:ext cx="297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INPUT = </a:t>
            </a:r>
            <a:r>
              <a:rPr lang="it-IT" sz="2800" b="1" dirty="0">
                <a:solidFill>
                  <a:srgbClr val="FF0000"/>
                </a:solidFill>
              </a:rPr>
              <a:t>FEATURES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633E4C1-6E46-F129-1E76-9C095E627967}"/>
              </a:ext>
            </a:extLst>
          </p:cNvPr>
          <p:cNvSpPr txBox="1"/>
          <p:nvPr/>
        </p:nvSpPr>
        <p:spPr>
          <a:xfrm>
            <a:off x="4773464" y="163708"/>
            <a:ext cx="327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OUTPUT = </a:t>
            </a:r>
            <a:r>
              <a:rPr lang="it-IT" sz="2800" b="1" dirty="0">
                <a:solidFill>
                  <a:srgbClr val="FF0000"/>
                </a:solidFill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3031004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01FE32-1A5F-0FBD-9E52-65324596C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83290"/>
            <a:ext cx="4738998" cy="644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8976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1E4DFF73-469D-0461-0769-380A1E73F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01390"/>
            <a:ext cx="2438400" cy="4441370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C6B094B-FC7F-2896-3E13-896D41F91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066800"/>
            <a:ext cx="5736308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402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3755D3-BABC-E2B6-906E-30CBB51F4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86" y="256966"/>
            <a:ext cx="9010227" cy="649646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Apprendimento supervisionato - Capitolo 2 | Maggioli Developers">
            <a:extLst>
              <a:ext uri="{FF2B5EF4-FFF2-40B4-BE49-F238E27FC236}">
                <a16:creationId xmlns:a16="http://schemas.microsoft.com/office/drawing/2014/main" id="{3305397A-9549-A6E5-69E5-9C9839A5D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33400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6037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D10B9DA8-13C3-05BC-CAAB-6F1935A3A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658242" cy="463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6738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90ADD3-8119-F133-8E42-B253C64ED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260" y="304800"/>
            <a:ext cx="4405480" cy="551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13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6DB92274-379C-BDEB-FCB9-67C9352748B6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9852" y="528447"/>
            <a:ext cx="8464296" cy="595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91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0989" y="1600200"/>
            <a:ext cx="2819400" cy="38600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it-IT" b="1" spc="-40" dirty="0">
                <a:latin typeface="Tahoma"/>
                <a:cs typeface="Tahoma"/>
              </a:rPr>
              <a:t>SUPERVISIONATO</a:t>
            </a:r>
            <a:endParaRPr dirty="0">
              <a:latin typeface="Tahoma"/>
              <a:cs typeface="Tahoma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96EBBE7-1B23-F59A-1499-0D705DF182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08" r="6190"/>
          <a:stretch/>
        </p:blipFill>
        <p:spPr>
          <a:xfrm>
            <a:off x="3276600" y="4071486"/>
            <a:ext cx="5638800" cy="2942003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C3DB724D-593E-A2BA-4170-C668C8284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05" y="554728"/>
            <a:ext cx="6115095" cy="3505226"/>
          </a:xfrm>
          <a:prstGeom prst="rect">
            <a:avLst/>
          </a:prstGeom>
        </p:spPr>
      </p:pic>
      <p:sp>
        <p:nvSpPr>
          <p:cNvPr id="10" name="object 3">
            <a:extLst>
              <a:ext uri="{FF2B5EF4-FFF2-40B4-BE49-F238E27FC236}">
                <a16:creationId xmlns:a16="http://schemas.microsoft.com/office/drawing/2014/main" id="{806E3B35-E729-DCB0-3CD7-44ACFF935816}"/>
              </a:ext>
            </a:extLst>
          </p:cNvPr>
          <p:cNvSpPr txBox="1">
            <a:spLocks/>
          </p:cNvSpPr>
          <p:nvPr/>
        </p:nvSpPr>
        <p:spPr>
          <a:xfrm>
            <a:off x="457200" y="5257800"/>
            <a:ext cx="2819400" cy="76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 MT"/>
                <a:ea typeface="+mj-ea"/>
                <a:cs typeface="Arial MT"/>
              </a:defRPr>
            </a:lvl1pPr>
          </a:lstStyle>
          <a:p>
            <a:pPr marL="12700" algn="ctr">
              <a:spcBef>
                <a:spcPts val="130"/>
              </a:spcBef>
            </a:pPr>
            <a:r>
              <a:rPr lang="it-IT" b="1" kern="0" spc="-40" dirty="0">
                <a:latin typeface="Tahoma"/>
                <a:cs typeface="Tahoma"/>
              </a:rPr>
              <a:t>NON </a:t>
            </a:r>
          </a:p>
          <a:p>
            <a:pPr marL="12700" algn="ctr">
              <a:spcBef>
                <a:spcPts val="130"/>
              </a:spcBef>
            </a:pPr>
            <a:r>
              <a:rPr lang="it-IT" b="1" kern="0" spc="-40" dirty="0">
                <a:latin typeface="Tahoma"/>
                <a:cs typeface="Tahoma"/>
              </a:rPr>
              <a:t>SUPERVISIONATO</a:t>
            </a:r>
            <a:endParaRPr lang="it-IT" kern="0" dirty="0"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134167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F33EEB-BD39-0373-6CD2-58B9E1B2CB72}"/>
              </a:ext>
            </a:extLst>
          </p:cNvPr>
          <p:cNvSpPr txBox="1"/>
          <p:nvPr/>
        </p:nvSpPr>
        <p:spPr>
          <a:xfrm>
            <a:off x="533400" y="152400"/>
            <a:ext cx="7620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dirty="0"/>
              <a:t>LA REGRESSIONE</a:t>
            </a:r>
          </a:p>
          <a:p>
            <a:pPr algn="ctr"/>
            <a:r>
              <a:rPr lang="en-GB" sz="5400" dirty="0"/>
              <a:t>LINEARE</a:t>
            </a:r>
            <a:endParaRPr lang="it-IT" sz="5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098398-8E30-AB75-AD5D-93CB234D4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903" y="2057400"/>
            <a:ext cx="5138994" cy="379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06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E23239-3ACF-04F9-B395-D3FA0DDCB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437" y="801085"/>
            <a:ext cx="8545126" cy="540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053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0A2D86-70CB-9A51-63C8-9CECB0FD0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457200"/>
            <a:ext cx="9144000" cy="25034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6F6F9F-AA1A-3F40-6670-D2BC4297B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352800"/>
            <a:ext cx="8077200" cy="353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17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DC3C1B-FFF6-AEDA-C3CF-AFE8DD2C7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6024"/>
            <a:ext cx="9144000" cy="571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785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20B827-BDE8-8985-64EC-4A394528F15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62000" y="2514600"/>
            <a:ext cx="7620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dirty="0"/>
              <a:t>COME DETERMINARE</a:t>
            </a:r>
          </a:p>
          <a:p>
            <a:pPr algn="ctr"/>
            <a:r>
              <a:rPr lang="en-GB" sz="5400" dirty="0"/>
              <a:t>LA SOLUZIONE MIGLIORE?</a:t>
            </a:r>
            <a:endParaRPr lang="it-IT" sz="5400" dirty="0"/>
          </a:p>
        </p:txBody>
      </p:sp>
    </p:spTree>
    <p:extLst>
      <p:ext uri="{BB962C8B-B14F-4D97-AF65-F5344CB8AC3E}">
        <p14:creationId xmlns:p14="http://schemas.microsoft.com/office/powerpoint/2010/main" val="358863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</TotalTime>
  <Words>64</Words>
  <Application>Microsoft Office PowerPoint</Application>
  <PresentationFormat>Personalizzato</PresentationFormat>
  <Paragraphs>15</Paragraphs>
  <Slides>22</Slides>
  <Notes>0</Notes>
  <HiddenSlides>0</HiddenSlides>
  <MMClips>1</MMClips>
  <ScaleCrop>false</ScaleCrop>
  <HeadingPairs>
    <vt:vector size="8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7" baseType="lpstr">
      <vt:lpstr>Arial MT</vt:lpstr>
      <vt:lpstr>Calibri</vt:lpstr>
      <vt:lpstr>Tahoma</vt:lpstr>
      <vt:lpstr>Office Theme</vt:lpstr>
      <vt:lpstr>Immagine bitmap</vt:lpstr>
      <vt:lpstr>Presentazione standard di PowerPoint</vt:lpstr>
      <vt:lpstr>Presentazione standard di PowerPoint</vt:lpstr>
      <vt:lpstr>Presentazione standard di PowerPoint</vt:lpstr>
      <vt:lpstr>SUPERVISIONATO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Informazioni, nuove conoscenze, decisioni</dc:title>
  <cp:lastModifiedBy>Daniele Grotti</cp:lastModifiedBy>
  <cp:revision>19</cp:revision>
  <dcterms:created xsi:type="dcterms:W3CDTF">2022-04-23T11:34:42Z</dcterms:created>
  <dcterms:modified xsi:type="dcterms:W3CDTF">2023-05-07T16:58:39Z</dcterms:modified>
</cp:coreProperties>
</file>